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4" r:id="rId6"/>
    <p:sldId id="265" r:id="rId7"/>
    <p:sldId id="266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3EA6-E154-4294-872B-A2D401F2AED4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D490-A2DD-48FD-8590-43051E783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42AD-DE4D-4E23-94AE-D3696108909D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6F29-5AF3-46D9-8CE3-81E7D2BAD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E933-31FF-4733-99E5-866579FE55B7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6B53-41F6-454B-8DA8-CA79CCAF6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155-950C-4208-A7D2-621B662AA27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936F-7AE5-483C-8881-B7032FFCD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C0BC-AD89-405B-8FB5-01E5C5D8D9D6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7E05-78F3-4B4B-858D-2BA1BCD2A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D0BA-FF7C-44BF-862F-EBF16DD94AEB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A2CF-0ECD-4926-B13A-E8D07DFB1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A339-3C69-4E42-B4E4-A20E741A59AE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4F95-F8BD-4F26-9ECA-6A0FCBB6A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D96D-F9B3-4E1E-8F7A-CDEF474A90E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C0A9-3A4C-4F48-8DDB-3D5326526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966D-9B86-43C8-A1E0-9B714105C350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5A66-ACBA-48EB-A724-240019024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103F-0955-441C-8B44-F30BF381457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F171-AE5A-4508-AB83-BA8C16F82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0BFF-5DCF-44FA-A43D-8AB3E065CF9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7F14-947B-49E0-9E1D-908B5B2E7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6DC7F-1D2A-4BC8-81F8-2E8E3A2BB32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C57A6-404C-414A-AB84-A5035AA11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mg-fotki.yandex.ru/get/5013/47407354.29c/0_9026e_91e17d80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835150" y="3644900"/>
            <a:ext cx="60023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  <a:r>
              <a:rPr lang="ru-RU" sz="4400" b="1" i="1">
                <a:solidFill>
                  <a:srgbClr val="0000CC"/>
                </a:solidFill>
                <a:latin typeface="Calibri" pitchFamily="34" charset="0"/>
              </a:rPr>
              <a:t>Родителям о ФГОС ДО </a:t>
            </a:r>
            <a:endParaRPr lang="ru-RU" sz="4400" i="1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850" y="1104900"/>
            <a:ext cx="48672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mypresentation.ru/documents/4397bd114c49706ae44869f616a93381/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0963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3600" b="1" i="1" dirty="0"/>
              <a:t>Что такое Федеральный государственный образовательный стандарт дошкольного образования?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95288" y="104775"/>
            <a:ext cx="849788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ru-RU" sz="2800" b="1" i="1">
                <a:latin typeface="Calibri" pitchFamily="34" charset="0"/>
              </a:rPr>
              <a:t>Что такое Федеральный государственный образовательный стандарт дошкольного образования?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395288" y="1779588"/>
            <a:ext cx="82804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Федеральный государственный стандарт дошкольного образования (ФГОС ДО) устанавливается в Российской Федерации в соответствии с пунктом 6 части 1 статьи 6 Федерального закона от 29 декабря 2012 г. N 273-ФЗ "Об образовании в Российской Федерации" и представляет собой «совокупность требований, обязательных при реализации основных образовательных программ дошкольного образования (ООП ДО) образовательными учреждениями, имеющими государственную аккредитацию». С официальным приказом о введении в действие ФГОС ДО и текстом Стандарта можно познакомиться на сайте http://www.rg.ru/2013/11/25/doshk-standart-dok.html.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-7938"/>
            <a:ext cx="92059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65163" y="188913"/>
            <a:ext cx="81359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ru-RU" sz="2800" b="1" i="1">
                <a:latin typeface="Calibri" pitchFamily="34" charset="0"/>
              </a:rPr>
              <a:t>С чем связано введение ФГОС ДО?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68313" y="1484313"/>
            <a:ext cx="83518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Введение ФГОС связано с тем, что настала необходимость стандартизации содержания дошкольного образования, для того чтобы, обеспечить каждому ребенку равные стартовые возможности для успешного обучения в школе. Однако стандартизация дошкольного образования не предусматривает предъявления жестких требований к детям дошкольного возраста, не рассматривает их в жестких «стандартных» рамках.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im2-tub-ru.yandex.net/i?id=d99f23ee2c4409572caad28b78cd2ced&amp;n=33&amp;h=190&amp;w=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835150" y="260350"/>
            <a:ext cx="6519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Для кого написан ФГОС, с какой целью?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3850" y="873125"/>
            <a:ext cx="88201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ФГОС написан для всех участников образовательного процесса (педагогов, воспитанников, их родителей (законных представителей)</a:t>
            </a:r>
            <a:r>
              <a:rPr lang="ru-RU" sz="2400"/>
              <a:t> </a:t>
            </a:r>
            <a:r>
              <a:rPr lang="ru-RU" sz="2400">
                <a:latin typeface="Calibri" pitchFamily="34" charset="0"/>
              </a:rPr>
              <a:t>и направлен на достижение следующих целей: </a:t>
            </a:r>
          </a:p>
          <a:p>
            <a:r>
              <a:rPr lang="ru-RU" sz="2400">
                <a:latin typeface="Calibri" pitchFamily="34" charset="0"/>
              </a:rPr>
              <a:t>• повышение социального статуса дошкольного образования; </a:t>
            </a:r>
          </a:p>
          <a:p>
            <a:r>
              <a:rPr lang="ru-RU" sz="2400">
                <a:latin typeface="Calibri" pitchFamily="34" charset="0"/>
              </a:rPr>
              <a:t>• обеспечение государством равенства возможностей для каждого ребенка в получении качественного дошкольного образования; </a:t>
            </a:r>
          </a:p>
          <a:p>
            <a:r>
              <a:rPr lang="ru-RU" sz="2400">
                <a:latin typeface="Calibri" pitchFamily="34" charset="0"/>
              </a:rPr>
              <a:t>•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  </a:r>
            <a:r>
              <a:rPr lang="ru-RU" sz="2400"/>
              <a:t>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39750" y="1989138"/>
            <a:ext cx="82089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Впервые в истории дошкольное детство стало особым самоценным уровнем образования, ставящий главной целью формирование успешной личности. Ключевая установка стандарта - поддержка разнообразия детства через создание условий социальной ситуации содействия взрослых и детей ради развития способностей каждого ребенка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258888" y="549275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Что является отличительной особенностью Стандарта?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692275" y="620713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Каков должен быть выпускник ДОУ? 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06375" y="1557338"/>
            <a:ext cx="8613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Ребенок - выпускник ДОУ должен обладать личностными характеристиками, среди них инициативность, самостоятельность, уверенность в своих силах, положительное отношение к себе и другим, развитое воображение, способность к волевым усилиям, любознательность. Т. е главной целью дошкольного образования является не подготовка к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828675" y="287338"/>
            <a:ext cx="74882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Как ФГОС обеспечит подготовку детей к школе? 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9388" y="1281113"/>
            <a:ext cx="85693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Не ребенок должен быть готов к школе, а школа - к ребенку! Дети должны быть такими на выходе из детского сада, чтобы они не чувствовали себя в первом классе невротиками, а способными спокойно приспособится к школьным условиям и успешно усваивать образовательную программу начальной школы. При этом школа должна быть готова к разным детям. Дети всегда разные и в этих различиях и разнообразном опыте первых лет жизни заложен великий потенциал каждого ребенка. Цель детского сада - эмоционально, коммуникативно, физически и психически развить ребенка. Сформировать устойчивость к стрессам, к внешней и внутренней агрессии, сформировать способности, желание учиться. При этом надо учитывать, что дети сегодняшние, это дети не те, что были вчера.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19125" y="346075"/>
            <a:ext cx="7993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Как изменятся взаимоотношения с родителями?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47638" y="1720850"/>
            <a:ext cx="84248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Документ ориентирует на взаимодействие с родителями: родители должны участвовать в реализации программы, в создании условий для полноценного и своевременного развития ребенка в дошкольном возрасте, чтобы не упустить </a:t>
            </a:r>
          </a:p>
          <a:p>
            <a:r>
              <a:rPr lang="ru-RU" sz="2400">
                <a:latin typeface="Calibri" pitchFamily="34" charset="0"/>
              </a:rPr>
              <a:t>важнейший период в развитии его личности. 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58738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В соответствии с ФГОС ДО Организация обязана: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908050"/>
            <a:ext cx="9099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• информировать родителей (законных представителей) и общественность относительно целей дошкольного образования, 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34925" y="2019300"/>
            <a:ext cx="9109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• обеспечить открытость дошкольного образования; </a:t>
            </a:r>
          </a:p>
          <a:p>
            <a:r>
              <a:rPr lang="ru-RU" sz="2400">
                <a:latin typeface="Calibri" pitchFamily="34" charset="0"/>
              </a:rPr>
              <a:t>• создавать условия для участия родителей в образовательной деятельности; </a:t>
            </a:r>
          </a:p>
          <a:p>
            <a:r>
              <a:rPr lang="ru-RU" sz="2400">
                <a:latin typeface="Calibri" pitchFamily="34" charset="0"/>
              </a:rPr>
              <a:t>• поддерживать родителей в воспитании детей, охране и укреплении их здоровья; </a:t>
            </a:r>
          </a:p>
          <a:p>
            <a:r>
              <a:rPr lang="ru-RU" sz="2400">
                <a:latin typeface="Calibri" pitchFamily="34" charset="0"/>
              </a:rPr>
              <a:t>• обеспечить вовлечение семей непосредственно в образовательную деятельность, в том числе посредством создания образовательных проектов совместно с семьёй; </a:t>
            </a:r>
          </a:p>
          <a:p>
            <a:r>
              <a:rPr lang="ru-RU" sz="2400">
                <a:latin typeface="Calibri" pitchFamily="34" charset="0"/>
              </a:rPr>
              <a:t>• создавать условия для взрослых по поиску, использованию материалов, обеспечивающих реализацию Программы, в том числе в информационной среде, а также для обсуждения с родителями (законными представителями) детей вопросов, связанных с реализацией Программы.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560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  Что такое Федеральный государственный образовательный стандарт дошкольного образования?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</cp:lastModifiedBy>
  <cp:revision>8</cp:revision>
  <dcterms:created xsi:type="dcterms:W3CDTF">2016-01-20T14:53:16Z</dcterms:created>
  <dcterms:modified xsi:type="dcterms:W3CDTF">2016-01-22T07:11:14Z</dcterms:modified>
</cp:coreProperties>
</file>